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29" r:id="rId2"/>
    <p:sldId id="334" r:id="rId3"/>
    <p:sldId id="335" r:id="rId4"/>
    <p:sldId id="336" r:id="rId5"/>
    <p:sldId id="256" r:id="rId6"/>
    <p:sldId id="257" r:id="rId7"/>
    <p:sldId id="330" r:id="rId8"/>
    <p:sldId id="333" r:id="rId9"/>
    <p:sldId id="331" r:id="rId10"/>
    <p:sldId id="33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5" autoAdjust="0"/>
    <p:restoredTop sz="64977" autoAdjust="0"/>
  </p:normalViewPr>
  <p:slideViewPr>
    <p:cSldViewPr snapToGrid="0">
      <p:cViewPr varScale="1">
        <p:scale>
          <a:sx n="82" d="100"/>
          <a:sy n="82" d="100"/>
        </p:scale>
        <p:origin x="14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18C9-F92D-4D71-84E6-AB378042321A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0ED50-C045-491E-8FBA-C9A314124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40ED50-C045-491E-8FBA-C9A314124B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40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40ED50-C045-491E-8FBA-C9A314124B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3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40ED50-C045-491E-8FBA-C9A314124B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4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5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0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9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3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0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4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C202-1C70-4C5D-BAEE-9DD1EC847511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B196-6305-42DC-876B-5CE7C57CF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17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BD788-86C5-4964-824C-C0AE027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/>
              <a:t>My Hobby Applied to  Medicine and Radiology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5703238-A767-40EE-AE47-FC53773A2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322" y="2211929"/>
            <a:ext cx="6766932" cy="2434141"/>
          </a:xfrm>
        </p:spPr>
        <p:txBody>
          <a:bodyPr/>
          <a:lstStyle/>
          <a:p>
            <a:pPr algn="ctr"/>
            <a:r>
              <a:rPr lang="en-US" dirty="0"/>
              <a:t>Author</a:t>
            </a:r>
          </a:p>
          <a:p>
            <a:pPr algn="ctr"/>
            <a:r>
              <a:rPr lang="en-US" dirty="0"/>
              <a:t>Editor</a:t>
            </a:r>
          </a:p>
          <a:p>
            <a:pPr algn="ctr"/>
            <a:r>
              <a:rPr lang="en-US" dirty="0"/>
              <a:t>If you choose to do this presentation then please add me as a co-author with your designated faculty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2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89DCD-3433-4633-A2C3-9ED6A3451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A0F3D-F926-4F38-ADDC-B066D13F3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0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24DA-B510-4A6A-ACF3-AF55EF245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4BB2C-1B09-4B61-A522-865FF8F88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Integrate your interest with Medicine</a:t>
            </a:r>
          </a:p>
          <a:p>
            <a:r>
              <a:rPr lang="en-US" sz="4000" dirty="0"/>
              <a:t>How you may use Radiology to demonstrate:</a:t>
            </a:r>
          </a:p>
          <a:p>
            <a:pPr lvl="1"/>
            <a:r>
              <a:rPr lang="en-US" sz="3600" dirty="0"/>
              <a:t>Anatomy</a:t>
            </a:r>
          </a:p>
          <a:p>
            <a:pPr lvl="1"/>
            <a:r>
              <a:rPr lang="en-US" sz="3600" dirty="0"/>
              <a:t>Disease</a:t>
            </a:r>
          </a:p>
          <a:p>
            <a:pPr lvl="1"/>
            <a:r>
              <a:rPr lang="en-US" sz="3600" dirty="0"/>
              <a:t>Treatment</a:t>
            </a:r>
            <a:endParaRPr lang="en-US" sz="4000" dirty="0"/>
          </a:p>
          <a:p>
            <a:pPr lvl="1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528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1C76-F092-40A9-B74E-9C7F3D56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202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Types of Hobbies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94E86-A0BC-4EB0-A087-565E125F6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10" y="1366431"/>
            <a:ext cx="3689195" cy="5170489"/>
          </a:xfrm>
        </p:spPr>
        <p:txBody>
          <a:bodyPr>
            <a:normAutofit fontScale="62500" lnSpcReduction="20000"/>
          </a:bodyPr>
          <a:lstStyle/>
          <a:p>
            <a:r>
              <a:rPr lang="en-US" sz="5800" dirty="0"/>
              <a:t>Physical Activity</a:t>
            </a:r>
          </a:p>
          <a:p>
            <a:pPr lvl="1"/>
            <a:r>
              <a:rPr lang="en-US" sz="5800" dirty="0"/>
              <a:t>Sports</a:t>
            </a:r>
          </a:p>
          <a:p>
            <a:pPr lvl="1"/>
            <a:r>
              <a:rPr lang="en-US" sz="5800" dirty="0"/>
              <a:t>Dance</a:t>
            </a:r>
          </a:p>
          <a:p>
            <a:pPr lvl="1"/>
            <a:r>
              <a:rPr lang="en-US" sz="5800" dirty="0"/>
              <a:t>Hiking</a:t>
            </a:r>
          </a:p>
          <a:p>
            <a:r>
              <a:rPr lang="en-US" sz="5800" dirty="0"/>
              <a:t>Visual Arts</a:t>
            </a:r>
          </a:p>
          <a:p>
            <a:pPr lvl="1"/>
            <a:r>
              <a:rPr lang="en-US" sz="5800" dirty="0"/>
              <a:t>Painting </a:t>
            </a:r>
          </a:p>
          <a:p>
            <a:pPr lvl="1"/>
            <a:r>
              <a:rPr lang="en-US" sz="5800" dirty="0"/>
              <a:t>Sculpting</a:t>
            </a:r>
          </a:p>
          <a:p>
            <a:pPr lvl="1"/>
            <a:r>
              <a:rPr lang="en-US" sz="5800" dirty="0"/>
              <a:t>Photography</a:t>
            </a:r>
          </a:p>
          <a:p>
            <a:r>
              <a:rPr lang="en-US" sz="5800" dirty="0"/>
              <a:t>Music</a:t>
            </a:r>
          </a:p>
          <a:p>
            <a:pPr lvl="1"/>
            <a:r>
              <a:rPr lang="en-US" sz="5800" dirty="0"/>
              <a:t>Singing</a:t>
            </a:r>
          </a:p>
          <a:p>
            <a:pPr lvl="1"/>
            <a:r>
              <a:rPr lang="en-US" sz="5800" dirty="0"/>
              <a:t>Instruments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532088-7985-48BE-A0EE-0E864FF748D2}"/>
              </a:ext>
            </a:extLst>
          </p:cNvPr>
          <p:cNvSpPr txBox="1">
            <a:spLocks/>
          </p:cNvSpPr>
          <p:nvPr/>
        </p:nvSpPr>
        <p:spPr>
          <a:xfrm>
            <a:off x="7763108" y="1374718"/>
            <a:ext cx="4428892" cy="5483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Crafts</a:t>
            </a:r>
          </a:p>
          <a:p>
            <a:pPr lvl="1"/>
            <a:r>
              <a:rPr lang="en-US" sz="3600" dirty="0"/>
              <a:t>Embroidering</a:t>
            </a:r>
          </a:p>
          <a:p>
            <a:pPr lvl="1"/>
            <a:r>
              <a:rPr lang="en-US" sz="3600" dirty="0"/>
              <a:t>Sewing</a:t>
            </a:r>
          </a:p>
          <a:p>
            <a:r>
              <a:rPr lang="en-US" sz="3600" dirty="0"/>
              <a:t>Travel</a:t>
            </a:r>
          </a:p>
          <a:p>
            <a:r>
              <a:rPr lang="en-US" sz="3600" dirty="0"/>
              <a:t>Collecting</a:t>
            </a:r>
          </a:p>
          <a:p>
            <a:r>
              <a:rPr lang="en-US" sz="3600" dirty="0"/>
              <a:t>Gaming</a:t>
            </a:r>
          </a:p>
          <a:p>
            <a:pPr lvl="1"/>
            <a:r>
              <a:rPr lang="en-US" sz="3600" dirty="0"/>
              <a:t>Chess</a:t>
            </a:r>
          </a:p>
          <a:p>
            <a:pPr lvl="1"/>
            <a:r>
              <a:rPr lang="en-US" sz="3600" dirty="0"/>
              <a:t>Computer Games</a:t>
            </a:r>
          </a:p>
          <a:p>
            <a:pPr lvl="1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01B8CE2-DFB0-48F9-B380-52345CE36381}"/>
              </a:ext>
            </a:extLst>
          </p:cNvPr>
          <p:cNvSpPr txBox="1">
            <a:spLocks/>
          </p:cNvSpPr>
          <p:nvPr/>
        </p:nvSpPr>
        <p:spPr>
          <a:xfrm>
            <a:off x="3778405" y="1690688"/>
            <a:ext cx="3689194" cy="4041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600" dirty="0"/>
              <a:t>Intellectual</a:t>
            </a:r>
          </a:p>
          <a:p>
            <a:pPr lvl="1"/>
            <a:r>
              <a:rPr lang="en-US" sz="4600" dirty="0"/>
              <a:t>Reading</a:t>
            </a:r>
          </a:p>
          <a:p>
            <a:pPr lvl="1"/>
            <a:r>
              <a:rPr lang="en-US" sz="4600" dirty="0"/>
              <a:t>Poetry</a:t>
            </a:r>
          </a:p>
          <a:p>
            <a:pPr lvl="1"/>
            <a:r>
              <a:rPr lang="en-US" sz="4600" dirty="0"/>
              <a:t>Writing</a:t>
            </a:r>
          </a:p>
          <a:p>
            <a:pPr lvl="1"/>
            <a:r>
              <a:rPr lang="en-US" sz="4600" dirty="0"/>
              <a:t>Philosophy</a:t>
            </a:r>
          </a:p>
          <a:p>
            <a:pPr lvl="1"/>
            <a:r>
              <a:rPr lang="en-US" sz="4600" dirty="0"/>
              <a:t>Programming</a:t>
            </a:r>
          </a:p>
          <a:p>
            <a:r>
              <a:rPr lang="en-US" sz="4000" dirty="0"/>
              <a:t>Gardening</a:t>
            </a:r>
          </a:p>
          <a:p>
            <a:endParaRPr lang="en-US" sz="5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2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E963A-66AD-44AC-AAFA-45EFEEA08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Integrating Hobby with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A89D9-9F73-40EC-A40A-BBFC5BBDA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Structure  </a:t>
            </a:r>
          </a:p>
          <a:p>
            <a:pPr lvl="1"/>
            <a:r>
              <a:rPr lang="en-US" dirty="0"/>
              <a:t>Applied Anatomy and Imaging Anatomy</a:t>
            </a:r>
          </a:p>
          <a:p>
            <a:r>
              <a:rPr lang="en-US" dirty="0"/>
              <a:t>Function</a:t>
            </a:r>
          </a:p>
          <a:p>
            <a:pPr lvl="1"/>
            <a:r>
              <a:rPr lang="en-US" dirty="0"/>
              <a:t>Showing function through Applied Anatomy and Imaging Anatomy (</a:t>
            </a:r>
            <a:r>
              <a:rPr lang="en-US" dirty="0" err="1"/>
              <a:t>eg.</a:t>
            </a:r>
            <a:r>
              <a:rPr lang="en-US" dirty="0"/>
              <a:t> Baseball pitcher shoulder anatomy)</a:t>
            </a:r>
          </a:p>
          <a:p>
            <a:r>
              <a:rPr lang="en-US" dirty="0"/>
              <a:t>Chemistry, Biochemistry, Genetics</a:t>
            </a:r>
          </a:p>
          <a:p>
            <a:pPr lvl="1"/>
            <a:r>
              <a:rPr lang="en-US" dirty="0"/>
              <a:t>Disease associated with abnormality and imaging of those diseases</a:t>
            </a:r>
          </a:p>
          <a:p>
            <a:r>
              <a:rPr lang="en-US" dirty="0"/>
              <a:t>Disease</a:t>
            </a:r>
          </a:p>
          <a:p>
            <a:pPr lvl="1"/>
            <a:r>
              <a:rPr lang="en-US" dirty="0"/>
              <a:t>Literature with noted diseases -  authors, painters, musicians, politicians, movie stars who had specific diseases and current imaging of those diseases</a:t>
            </a:r>
          </a:p>
          <a:p>
            <a:pPr lvl="1"/>
            <a:r>
              <a:rPr lang="en-US" dirty="0"/>
              <a:t>Aging </a:t>
            </a:r>
            <a:r>
              <a:rPr lang="en-US" dirty="0" err="1"/>
              <a:t>Alzheimers</a:t>
            </a:r>
            <a:endParaRPr lang="en-US" dirty="0"/>
          </a:p>
          <a:p>
            <a:pPr lvl="1"/>
            <a:r>
              <a:rPr lang="en-US" b="0" i="0" dirty="0">
                <a:effectLst/>
                <a:latin typeface="BlinkMacSystemFont"/>
              </a:rPr>
              <a:t>Henri de Toulouse-Lautrec - achondroplasia-related dwarfism. </a:t>
            </a:r>
            <a:r>
              <a:rPr lang="en-US" dirty="0">
                <a:latin typeface="BlinkMacSystemFont"/>
              </a:rPr>
              <a:t>a</a:t>
            </a:r>
            <a:r>
              <a:rPr lang="en-US" b="0" i="0" dirty="0">
                <a:effectLst/>
                <a:latin typeface="BlinkMacSystemFont"/>
              </a:rPr>
              <a:t>nd </a:t>
            </a:r>
            <a:r>
              <a:rPr lang="en-US" b="0" i="0" dirty="0" err="1">
                <a:effectLst/>
                <a:latin typeface="BlinkMacSystemFont"/>
              </a:rPr>
              <a:t>pycnodysostosis</a:t>
            </a:r>
            <a:endParaRPr lang="en-US" dirty="0"/>
          </a:p>
          <a:p>
            <a:r>
              <a:rPr lang="en-US" dirty="0"/>
              <a:t>Diagnosis</a:t>
            </a:r>
          </a:p>
          <a:p>
            <a:pPr lvl="1"/>
            <a:r>
              <a:rPr lang="en-US" dirty="0"/>
              <a:t>Literature – </a:t>
            </a:r>
            <a:r>
              <a:rPr lang="en-US" dirty="0" err="1"/>
              <a:t>eg</a:t>
            </a:r>
            <a:r>
              <a:rPr lang="en-US" dirty="0"/>
              <a:t> detectives Sherlock Holmes and similar to above</a:t>
            </a:r>
          </a:p>
          <a:p>
            <a:r>
              <a:rPr lang="en-US" dirty="0"/>
              <a:t>Treatment</a:t>
            </a:r>
          </a:p>
          <a:p>
            <a:pPr lvl="1"/>
            <a:r>
              <a:rPr lang="en-US" dirty="0"/>
              <a:t>History of medicine second world war for example and similar to above</a:t>
            </a:r>
          </a:p>
        </p:txBody>
      </p:sp>
    </p:spTree>
    <p:extLst>
      <p:ext uri="{BB962C8B-B14F-4D97-AF65-F5344CB8AC3E}">
        <p14:creationId xmlns:p14="http://schemas.microsoft.com/office/powerpoint/2010/main" val="243081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43F7-3B6C-4E07-9AE9-1F3DB98A0A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733"/>
            <a:ext cx="9273950" cy="1160153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Examples of Activities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4647FE-0D12-4BBB-89CF-7EA8F676CACC}"/>
              </a:ext>
            </a:extLst>
          </p:cNvPr>
          <p:cNvSpPr txBox="1"/>
          <p:nvPr/>
        </p:nvSpPr>
        <p:spPr>
          <a:xfrm>
            <a:off x="183747" y="1320357"/>
            <a:ext cx="426485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Physical Activity  -  Stress Fractures and Long-Distance Running </a:t>
            </a:r>
            <a:r>
              <a:rPr lang="en-US" sz="2000" dirty="0" err="1"/>
              <a:t>etc</a:t>
            </a:r>
            <a:r>
              <a:rPr lang="en-US" sz="2000" dirty="0"/>
              <a:t> </a:t>
            </a:r>
            <a:r>
              <a:rPr lang="en-US" sz="2000" dirty="0" err="1"/>
              <a:t>etc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Visual Arts  - </a:t>
            </a:r>
          </a:p>
          <a:p>
            <a:r>
              <a:rPr lang="en-US" sz="2000" dirty="0"/>
              <a:t>Painting the Face Applied Anatomy</a:t>
            </a:r>
          </a:p>
          <a:p>
            <a:r>
              <a:rPr lang="en-US" sz="2000" dirty="0"/>
              <a:t>Artists and Diseases</a:t>
            </a:r>
          </a:p>
          <a:p>
            <a:r>
              <a:rPr lang="en-US" sz="2000" dirty="0"/>
              <a:t>Cave Art </a:t>
            </a:r>
            <a:r>
              <a:rPr lang="en-US" sz="2000" dirty="0" err="1"/>
              <a:t>Interpreation</a:t>
            </a:r>
            <a:endParaRPr lang="en-US" sz="2000" dirty="0"/>
          </a:p>
          <a:p>
            <a:br>
              <a:rPr lang="en-US" sz="2000" dirty="0"/>
            </a:br>
            <a:r>
              <a:rPr lang="en-US" sz="2000" dirty="0"/>
              <a:t>Cooking and Baking – </a:t>
            </a:r>
          </a:p>
          <a:p>
            <a:r>
              <a:rPr lang="en-US" sz="2000" dirty="0"/>
              <a:t>Allergies Celiac Disease</a:t>
            </a:r>
          </a:p>
          <a:p>
            <a:r>
              <a:rPr lang="en-US" sz="2000" dirty="0"/>
              <a:t>Organs </a:t>
            </a:r>
            <a:r>
              <a:rPr lang="en-US" sz="2000" dirty="0" err="1"/>
              <a:t>eg</a:t>
            </a:r>
            <a:r>
              <a:rPr lang="en-US" sz="2000" dirty="0"/>
              <a:t> brain thymus as food Muscles and steak </a:t>
            </a:r>
            <a:r>
              <a:rPr lang="en-US" sz="2000" dirty="0" err="1"/>
              <a:t>etc</a:t>
            </a:r>
            <a:endParaRPr lang="en-US" sz="2000" dirty="0"/>
          </a:p>
          <a:p>
            <a:r>
              <a:rPr lang="en-US" sz="2000" dirty="0"/>
              <a:t>Food as Descriptors </a:t>
            </a:r>
          </a:p>
          <a:p>
            <a:r>
              <a:rPr lang="en-US" sz="2000" dirty="0"/>
              <a:t>Strawberry Gallbladder</a:t>
            </a:r>
          </a:p>
          <a:p>
            <a:r>
              <a:rPr lang="en-US" sz="2000" dirty="0"/>
              <a:t>Sago spleen, </a:t>
            </a:r>
          </a:p>
          <a:p>
            <a:r>
              <a:rPr lang="en-US" sz="2000" dirty="0"/>
              <a:t>Fish Flesh – lymphoma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7828A7-6071-431C-A682-24975B9014CB}"/>
              </a:ext>
            </a:extLst>
          </p:cNvPr>
          <p:cNvSpPr txBox="1"/>
          <p:nvPr/>
        </p:nvSpPr>
        <p:spPr>
          <a:xfrm>
            <a:off x="6096000" y="131975"/>
            <a:ext cx="6366369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Music – Notes Scales and Music</a:t>
            </a:r>
          </a:p>
          <a:p>
            <a:r>
              <a:rPr lang="en-US" sz="2000" dirty="0"/>
              <a:t>to pursue excellence – </a:t>
            </a:r>
          </a:p>
          <a:p>
            <a:r>
              <a:rPr lang="en-US" sz="2000" dirty="0"/>
              <a:t>Cerebellum and muscle memory</a:t>
            </a:r>
          </a:p>
          <a:p>
            <a:r>
              <a:rPr lang="en-US" sz="2000" dirty="0"/>
              <a:t>Dance </a:t>
            </a:r>
          </a:p>
          <a:p>
            <a:r>
              <a:rPr lang="en-US" sz="2000" dirty="0"/>
              <a:t>The Hand in Indian Dance</a:t>
            </a:r>
          </a:p>
          <a:p>
            <a:r>
              <a:rPr lang="en-US" sz="2000" dirty="0"/>
              <a:t>Muscles used in Ballroom</a:t>
            </a:r>
          </a:p>
          <a:p>
            <a:endParaRPr lang="en-US" sz="2000" dirty="0"/>
          </a:p>
          <a:p>
            <a:r>
              <a:rPr lang="en-US" sz="2000" dirty="0"/>
              <a:t>Literature Sherlock Holmes and the Art of Diagnosis</a:t>
            </a:r>
          </a:p>
          <a:p>
            <a:r>
              <a:rPr lang="en-US" sz="2000" dirty="0"/>
              <a:t>Dickens and Asthma</a:t>
            </a:r>
          </a:p>
          <a:p>
            <a:r>
              <a:rPr lang="en-US" sz="2000" dirty="0"/>
              <a:t>History WW injuries </a:t>
            </a:r>
          </a:p>
          <a:p>
            <a:endParaRPr lang="en-US" sz="2000" dirty="0"/>
          </a:p>
          <a:p>
            <a:r>
              <a:rPr lang="en-US" sz="2000" dirty="0"/>
              <a:t>Photography and Art</a:t>
            </a:r>
          </a:p>
          <a:p>
            <a:r>
              <a:rPr lang="en-US" sz="2000" dirty="0"/>
              <a:t>Picture speaks a thousand words </a:t>
            </a:r>
          </a:p>
          <a:p>
            <a:r>
              <a:rPr lang="en-US" sz="2000" dirty="0"/>
              <a:t>The stories that images speak in </a:t>
            </a:r>
          </a:p>
          <a:p>
            <a:r>
              <a:rPr lang="en-US" sz="2000" dirty="0"/>
              <a:t>art, photography and medical images</a:t>
            </a:r>
          </a:p>
          <a:p>
            <a:endParaRPr lang="en-US" sz="2000" dirty="0"/>
          </a:p>
          <a:p>
            <a:r>
              <a:rPr lang="en-US" sz="2000" dirty="0"/>
              <a:t>Cultures </a:t>
            </a:r>
          </a:p>
          <a:p>
            <a:r>
              <a:rPr lang="en-US" sz="2000" dirty="0"/>
              <a:t>Sacrifice and Heart </a:t>
            </a:r>
          </a:p>
          <a:p>
            <a:r>
              <a:rPr lang="en-US" sz="2000" dirty="0"/>
              <a:t>Gallbladder Zulu cultural doctor </a:t>
            </a:r>
          </a:p>
          <a:p>
            <a:r>
              <a:rPr lang="en-US" sz="2000" dirty="0"/>
              <a:t>Phrygian cap </a:t>
            </a:r>
          </a:p>
          <a:p>
            <a:r>
              <a:rPr lang="en-US" sz="2000" dirty="0"/>
              <a:t>Movie Industry Smoking Lung Cancer</a:t>
            </a:r>
          </a:p>
          <a:p>
            <a:r>
              <a:rPr lang="en-US" sz="2000" dirty="0"/>
              <a:t>Diet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495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96185-0CDB-4771-B74F-531EE6AF0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Hobby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B118E-6B8D-4609-A2EF-E1821933D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My History </a:t>
            </a:r>
          </a:p>
          <a:p>
            <a:pPr marL="0" indent="0">
              <a:buNone/>
            </a:pPr>
            <a:r>
              <a:rPr lang="en-US" dirty="0"/>
              <a:t>Pictures relating to my hobby either personal or downloaded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About 8 slides  or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23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E21CB-92FA-4CDB-8790-4CA56317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Applied Anatomy/Physiology/Disease Diagnosis or 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C0A7E-E3DE-46EA-AC74-7BAAC965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For hobbies using physical activity</a:t>
            </a:r>
          </a:p>
          <a:p>
            <a:r>
              <a:rPr lang="en-US" dirty="0"/>
              <a:t>In this section for example if you are an athlete or your hobby involves something physical, you can choose a muscle, tendon or a bone and describe component, insertions incorporate a disease and then show images of the disease</a:t>
            </a:r>
          </a:p>
          <a:p>
            <a:pPr marL="0" indent="0">
              <a:buNone/>
            </a:pPr>
            <a:r>
              <a:rPr lang="en-US" dirty="0"/>
              <a:t>For the visual arts for example </a:t>
            </a:r>
          </a:p>
          <a:p>
            <a:r>
              <a:rPr lang="en-US" dirty="0"/>
              <a:t>In this section if you are a photographer or a painter the attention to detail and analysis of structure could be outlined You may choose a body part  flower and describe its anatomy</a:t>
            </a:r>
          </a:p>
          <a:p>
            <a:pPr marL="0" indent="0">
              <a:buNone/>
            </a:pPr>
            <a:r>
              <a:rPr lang="en-US" dirty="0"/>
              <a:t>For cooking  for example </a:t>
            </a:r>
          </a:p>
          <a:p>
            <a:r>
              <a:rPr lang="en-US" dirty="0"/>
              <a:t> The components that eventually make the whole and what may happen if there is an excess or a deficiency of one of the components</a:t>
            </a:r>
          </a:p>
        </p:txBody>
      </p:sp>
    </p:spTree>
    <p:extLst>
      <p:ext uri="{BB962C8B-B14F-4D97-AF65-F5344CB8AC3E}">
        <p14:creationId xmlns:p14="http://schemas.microsoft.com/office/powerpoint/2010/main" val="3470502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D013-E089-4572-9DE2-4905F6DFA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Applied to Radiology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BFF2E-3031-4044-98F1-52C26A346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 is an anatomical structure in the body related to your hobby either in health or disease</a:t>
            </a:r>
          </a:p>
          <a:p>
            <a:r>
              <a:rPr lang="en-US" dirty="0"/>
              <a:t>Add images of the Anatomy</a:t>
            </a:r>
          </a:p>
          <a:p>
            <a:r>
              <a:rPr lang="en-US" dirty="0"/>
              <a:t>Add images of the Radiology</a:t>
            </a:r>
          </a:p>
          <a:p>
            <a:endParaRPr lang="en-US" dirty="0"/>
          </a:p>
          <a:p>
            <a:r>
              <a:rPr lang="en-US" dirty="0"/>
              <a:t>About 8 slides or more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80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A6F1F-D599-4357-A0FA-E3E442F5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007C8-E9B7-4691-82E4-269A3CFAF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6008</TotalTime>
  <Words>497</Words>
  <Application>Microsoft Office PowerPoint</Application>
  <PresentationFormat>Widescreen</PresentationFormat>
  <Paragraphs>109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BlinkMacSystemFont</vt:lpstr>
      <vt:lpstr>Calibri</vt:lpstr>
      <vt:lpstr>Calibri Light</vt:lpstr>
      <vt:lpstr>Office Theme</vt:lpstr>
      <vt:lpstr>My Hobby Applied to  Medicine and Radiology</vt:lpstr>
      <vt:lpstr>Purpose </vt:lpstr>
      <vt:lpstr>Types of Hobbies</vt:lpstr>
      <vt:lpstr>Integrating Hobby with Medicine</vt:lpstr>
      <vt:lpstr>Examples of Activities</vt:lpstr>
      <vt:lpstr>My Hobby</vt:lpstr>
      <vt:lpstr>Applied Anatomy/Physiology/Disease Diagnosis or Treatment </vt:lpstr>
      <vt:lpstr>  Applied to Radiology </vt:lpstr>
      <vt:lpstr>Conclusion</vt:lpstr>
      <vt:lpstr>Links and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Fisher, Naomi Deirdre,M.D.</cp:lastModifiedBy>
  <cp:revision>124</cp:revision>
  <dcterms:created xsi:type="dcterms:W3CDTF">2020-05-17T19:47:33Z</dcterms:created>
  <dcterms:modified xsi:type="dcterms:W3CDTF">2024-04-04T13:18:12Z</dcterms:modified>
</cp:coreProperties>
</file>